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AKgQSWVds6sTw4RWaXZJZfHeL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8D0A8D-8945-45E0-83DB-8CC86144C9F8}">
  <a:tblStyle styleId="{F08D0A8D-8945-45E0-83DB-8CC86144C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Industry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Chelsea - 1, 2, 3,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Sai - 5, 6, 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Manjot - 8, 9, 10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f33da3f9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f33da3f9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33da3f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f33da3f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f33da3f9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f33da3f9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</a:rPr>
              <a:t>DoorDash operates in more than 4,000 cities across the United States, Canada, and Australia and partners with over 450,000 merchants to provide customers with a wide variety of food and drink options. Given the high volume of transactions and data generated by DoorDash’s daily operations, the firm needs a robust and scalable data management solution to effectively manage and analyze its vast data.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f33da3f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f33da3f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f33da3f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f33da3f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f33da3f9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f33da3f9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33da3f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f33da3f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33da3f9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f33da3f9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f33da3f9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cf33da3f9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f33da3f9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cf33da3f9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2" name="Google Shape;6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7" name="Google Shape;11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" name="Google Shape;24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snowflake.com/en/user-guide/intro-key-concepts.html" TargetMode="External"/><Relationship Id="rId4" Type="http://schemas.openxmlformats.org/officeDocument/2006/relationships/hyperlink" Target="https://rtslabs.com/streamlining-data-management-with-snowflake-a-case-study/" TargetMode="External"/><Relationship Id="rId5" Type="http://schemas.openxmlformats.org/officeDocument/2006/relationships/hyperlink" Target="https://www.oracle.com/database/what-is-a-data-warehous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DoorDash Streamlines Data Management with Snowflake</a:t>
            </a:r>
            <a:endParaRPr sz="3000"/>
          </a:p>
        </p:txBody>
      </p:sp>
      <p:sp>
        <p:nvSpPr>
          <p:cNvPr id="193" name="Google Shape;193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 225 GROUP 4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Chelsea Jaculina, </a:t>
            </a:r>
            <a:r>
              <a:rPr lang="en"/>
              <a:t>Manjot Singh, &amp; Sai Prasad Thalluri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May 8, 2024</a:t>
            </a:r>
            <a:endParaRPr/>
          </a:p>
        </p:txBody>
      </p:sp>
      <p:sp>
        <p:nvSpPr>
          <p:cNvPr id="194" name="Google Shape;194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INDUSTRY CASE STUDY</a:t>
            </a:r>
            <a:endParaRPr b="0" sz="20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95" name="Google Shape;195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33da3f9b_0_1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260" name="Google Shape;260;g2cf33da3f9b_0_132"/>
          <p:cNvSpPr txBox="1"/>
          <p:nvPr>
            <p:ph idx="1" type="body"/>
          </p:nvPr>
        </p:nvSpPr>
        <p:spPr>
          <a:xfrm>
            <a:off x="938500" y="1191300"/>
            <a:ext cx="5552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DoorDash’s switch from the </a:t>
            </a:r>
            <a:r>
              <a:rPr lang="en"/>
              <a:t>Traditional</a:t>
            </a:r>
            <a:r>
              <a:rPr lang="en"/>
              <a:t> Data Warehouse to Snowflake’s cloud-based data warehousing platform has revolutionized how the company manages their excessive volumes of data.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Snowflake’s </a:t>
            </a:r>
            <a:r>
              <a:rPr lang="en"/>
              <a:t>scalability</a:t>
            </a:r>
            <a:r>
              <a:rPr lang="en"/>
              <a:t>, agility, and robust security empower DoorDash to collect and analyze data such as delivery routes  in real time.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topics studied in this course are relevant to the industry’s standard practices and processes.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cf33da3f9b_0_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f33da3f9b_0_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7" name="Google Shape;267;g2cf33da3f9b_0_0"/>
          <p:cNvSpPr txBox="1"/>
          <p:nvPr>
            <p:ph idx="1" type="body"/>
          </p:nvPr>
        </p:nvSpPr>
        <p:spPr>
          <a:xfrm>
            <a:off x="938500" y="1659275"/>
            <a:ext cx="6397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Key Concepts &amp; Architecture — Snowflake Documentation. Docs.snowflake.com. (2022). Retrieved 24 April 2024, from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https://docs.snowflake.com/en/user-guide/intro-key-concepts.html.</a:t>
            </a:r>
            <a:endParaRPr sz="11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RTS Labs. (2023, April 4). Streamlining data management with Snowflake: A case study. Retrieved 24 April 2024, from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https://rtslabs.com/streamlining-data-management-with-snowflake-a-case-study/</a:t>
            </a:r>
            <a:endParaRPr sz="11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What is a Data Warehouse?. Oracle.com. (2022). Retrieved 25 April 2022, from </a:t>
            </a:r>
            <a:r>
              <a:rPr lang="en" sz="1100" u="sng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https://www.oracle.com/database/what-is-a-data-warehouse/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68" name="Google Shape;268;g2cf33da3f9b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274" name="Google Shape;274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ANY QUESTIONS?</a:t>
            </a:r>
            <a:endParaRPr sz="2000"/>
          </a:p>
        </p:txBody>
      </p:sp>
      <p:cxnSp>
        <p:nvCxnSpPr>
          <p:cNvPr id="275" name="Google Shape;275;p30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f33da3f9b_0_10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DoorDash - Introduction</a:t>
            </a:r>
            <a:endParaRPr/>
          </a:p>
        </p:txBody>
      </p:sp>
      <p:sp>
        <p:nvSpPr>
          <p:cNvPr id="201" name="Google Shape;201;g2cf33da3f9b_0_108"/>
          <p:cNvSpPr txBox="1"/>
          <p:nvPr>
            <p:ph idx="1" type="body"/>
          </p:nvPr>
        </p:nvSpPr>
        <p:spPr>
          <a:xfrm>
            <a:off x="938500" y="1659275"/>
            <a:ext cx="6678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leading online food ordering and </a:t>
            </a:r>
            <a:r>
              <a:rPr lang="en"/>
              <a:t>delivery</a:t>
            </a:r>
            <a:r>
              <a:rPr lang="en"/>
              <a:t> services platform f</a:t>
            </a:r>
            <a:r>
              <a:rPr lang="en"/>
              <a:t>ounded in 2013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Operating in more than 4,000 cities, DoorDash’s daily operations generates high volume of transactions and data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Doordash partnerships with over 450,000 merchants across countries like US, Canada, and Australia.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Doordash's operational efficiency and data-driven decision-making is the use of innovative technologies, such as Snowflake.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cf33da3f9b_0_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f33da3f9b_0_5"/>
          <p:cNvSpPr txBox="1"/>
          <p:nvPr>
            <p:ph type="title"/>
          </p:nvPr>
        </p:nvSpPr>
        <p:spPr>
          <a:xfrm>
            <a:off x="938500" y="445025"/>
            <a:ext cx="63372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Data Warehousing</a:t>
            </a:r>
            <a:endParaRPr/>
          </a:p>
        </p:txBody>
      </p:sp>
      <p:sp>
        <p:nvSpPr>
          <p:cNvPr id="208" name="Google Shape;208;g2cf33da3f9b_0_5"/>
          <p:cNvSpPr txBox="1"/>
          <p:nvPr>
            <p:ph idx="1" type="body"/>
          </p:nvPr>
        </p:nvSpPr>
        <p:spPr>
          <a:xfrm>
            <a:off x="938500" y="1659275"/>
            <a:ext cx="5233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type of data manag</a:t>
            </a:r>
            <a:r>
              <a:rPr lang="en"/>
              <a:t>ement system that is designed to support business intelligence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Intended to perform queries and analysis on </a:t>
            </a:r>
            <a:r>
              <a:rPr lang="en"/>
              <a:t>large amounts of historical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Centralizes and consolidates large amounts of data from multiple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organizations to derive </a:t>
            </a:r>
            <a:r>
              <a:rPr lang="en"/>
              <a:t>valuable</a:t>
            </a:r>
            <a:r>
              <a:rPr lang="en"/>
              <a:t> business insights to improve decision making while keeping a </a:t>
            </a:r>
            <a:r>
              <a:rPr lang="en"/>
              <a:t>historical</a:t>
            </a:r>
            <a:r>
              <a:rPr lang="en"/>
              <a:t> record</a:t>
            </a:r>
            <a:endParaRPr/>
          </a:p>
        </p:txBody>
      </p:sp>
      <p:sp>
        <p:nvSpPr>
          <p:cNvPr id="209" name="Google Shape;209;g2cf33da3f9b_0_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33da3f9b_0_10"/>
          <p:cNvSpPr txBox="1"/>
          <p:nvPr>
            <p:ph type="title"/>
          </p:nvPr>
        </p:nvSpPr>
        <p:spPr>
          <a:xfrm>
            <a:off x="938500" y="445025"/>
            <a:ext cx="5743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Advantages/Benefits of Traditional </a:t>
            </a:r>
            <a:r>
              <a:rPr lang="en"/>
              <a:t>Data Warehousing</a:t>
            </a:r>
            <a:endParaRPr/>
          </a:p>
        </p:txBody>
      </p:sp>
      <p:sp>
        <p:nvSpPr>
          <p:cNvPr id="215" name="Google Shape;215;g2cf33da3f9b_0_10"/>
          <p:cNvSpPr txBox="1"/>
          <p:nvPr>
            <p:ph idx="1" type="body"/>
          </p:nvPr>
        </p:nvSpPr>
        <p:spPr>
          <a:xfrm>
            <a:off x="938500" y="1445475"/>
            <a:ext cx="49464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warehouses are powerhouses for analyzing massive datasets and </a:t>
            </a:r>
            <a:r>
              <a:rPr lang="en"/>
              <a:t>extracting</a:t>
            </a:r>
            <a:r>
              <a:rPr lang="en"/>
              <a:t> valuable insights: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Subject-Oriented:</a:t>
            </a:r>
            <a:r>
              <a:rPr lang="en"/>
              <a:t>  Analyze data about a particular subject or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Integrated: </a:t>
            </a:r>
            <a:r>
              <a:rPr lang="en"/>
              <a:t>Creates consistency among </a:t>
            </a:r>
            <a:r>
              <a:rPr lang="en"/>
              <a:t>different</a:t>
            </a:r>
            <a:r>
              <a:rPr lang="en"/>
              <a:t> data types from various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Non-Volatile: </a:t>
            </a:r>
            <a:r>
              <a:rPr lang="en"/>
              <a:t>Once data is in the warehouse, it’s stable and doesn’t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Time-Variant: </a:t>
            </a:r>
            <a:r>
              <a:rPr lang="en"/>
              <a:t>Ability to keep a historical record</a:t>
            </a:r>
            <a:endParaRPr/>
          </a:p>
        </p:txBody>
      </p:sp>
      <p:sp>
        <p:nvSpPr>
          <p:cNvPr id="216" name="Google Shape;216;g2cf33da3f9b_0_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33da3f9b_0_114"/>
          <p:cNvSpPr txBox="1"/>
          <p:nvPr>
            <p:ph type="title"/>
          </p:nvPr>
        </p:nvSpPr>
        <p:spPr>
          <a:xfrm>
            <a:off x="938500" y="445025"/>
            <a:ext cx="6109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DoorDash’s Legacy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Method</a:t>
            </a:r>
            <a:endParaRPr/>
          </a:p>
        </p:txBody>
      </p:sp>
      <p:sp>
        <p:nvSpPr>
          <p:cNvPr id="222" name="Google Shape;222;g2cf33da3f9b_0_114"/>
          <p:cNvSpPr txBox="1"/>
          <p:nvPr>
            <p:ph idx="1" type="body"/>
          </p:nvPr>
        </p:nvSpPr>
        <p:spPr>
          <a:xfrm>
            <a:off x="938500" y="1659275"/>
            <a:ext cx="5611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DoorDash’s data </a:t>
            </a:r>
            <a:r>
              <a:rPr lang="en"/>
              <a:t>architecture</a:t>
            </a:r>
            <a:r>
              <a:rPr lang="en"/>
              <a:t> struggled to keep up with the company’s increase of data across data silos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Limitations in terms of scalability and agility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Challenging to extract deep insights from its data and make time-sensitive decisions </a:t>
            </a:r>
            <a:endParaRPr/>
          </a:p>
        </p:txBody>
      </p:sp>
      <p:sp>
        <p:nvSpPr>
          <p:cNvPr id="223" name="Google Shape;223;g2cf33da3f9b_0_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f33da3f9b_0_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Snowflake</a:t>
            </a:r>
            <a:endParaRPr/>
          </a:p>
        </p:txBody>
      </p:sp>
      <p:sp>
        <p:nvSpPr>
          <p:cNvPr id="229" name="Google Shape;229;g2cf33da3f9b_0_15"/>
          <p:cNvSpPr txBox="1"/>
          <p:nvPr>
            <p:ph idx="1" type="body"/>
          </p:nvPr>
        </p:nvSpPr>
        <p:spPr>
          <a:xfrm>
            <a:off x="938500" y="1659275"/>
            <a:ext cx="6048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cloud-based data warehousing system that enables the effective storage and analysis of large data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Acts as a Service as a Software (SaaS)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Designed for companies that need to handle vast amounts of data and run virtually unlimited number of concurrent workloads</a:t>
            </a:r>
            <a:endParaRPr/>
          </a:p>
        </p:txBody>
      </p:sp>
      <p:sp>
        <p:nvSpPr>
          <p:cNvPr id="230" name="Google Shape;230;g2cf33da3f9b_0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f33da3f9b_0_18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DoorDash Utilizes Snowflake </a:t>
            </a:r>
            <a:endParaRPr/>
          </a:p>
        </p:txBody>
      </p:sp>
      <p:sp>
        <p:nvSpPr>
          <p:cNvPr id="236" name="Google Shape;236;g2cf33da3f9b_0_189"/>
          <p:cNvSpPr txBox="1"/>
          <p:nvPr>
            <p:ph idx="4294967295" type="body"/>
          </p:nvPr>
        </p:nvSpPr>
        <p:spPr>
          <a:xfrm>
            <a:off x="802375" y="1246025"/>
            <a:ext cx="4217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To effectively manage the vast amount of data being collected, DoorDash adopted Snowflake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DoorDash utilizes Snowflake’s </a:t>
            </a:r>
            <a:r>
              <a:rPr b="1" lang="en" sz="1100"/>
              <a:t>multi-cluster shared data architecture 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Separates storage and </a:t>
            </a:r>
            <a:r>
              <a:rPr lang="en" sz="1100"/>
              <a:t>computer</a:t>
            </a:r>
            <a:r>
              <a:rPr lang="en" sz="1100"/>
              <a:t> resources which </a:t>
            </a:r>
            <a:r>
              <a:rPr lang="en" sz="1100"/>
              <a:t>allows</a:t>
            </a:r>
            <a:r>
              <a:rPr lang="en" sz="1100"/>
              <a:t> independent scaling of each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While queries are running, compute resources can scale without disruption or downtime, and without the need to redistribute data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Can automatically detect when </a:t>
            </a:r>
            <a:r>
              <a:rPr lang="en" sz="1100"/>
              <a:t>scaling</a:t>
            </a:r>
            <a:r>
              <a:rPr lang="en" sz="1100"/>
              <a:t> is needed without user involvement</a:t>
            </a:r>
            <a:endParaRPr sz="1100"/>
          </a:p>
        </p:txBody>
      </p:sp>
      <p:sp>
        <p:nvSpPr>
          <p:cNvPr id="237" name="Google Shape;237;g2cf33da3f9b_0_1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38" name="Google Shape;238;g2cf33da3f9b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875" y="1216549"/>
            <a:ext cx="4030876" cy="249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f33da3f9b_0_217"/>
          <p:cNvSpPr txBox="1"/>
          <p:nvPr>
            <p:ph idx="2" type="body"/>
          </p:nvPr>
        </p:nvSpPr>
        <p:spPr>
          <a:xfrm>
            <a:off x="3971850" y="909600"/>
            <a:ext cx="50193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/>
              <a:t>Scalability:</a:t>
            </a:r>
            <a:r>
              <a:rPr lang="en"/>
              <a:t> easily grow storage and process data without compromising on performance or speed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/>
              <a:t>Data Handling: </a:t>
            </a:r>
            <a:r>
              <a:rPr lang="en"/>
              <a:t>can handle different data types from various sources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Ease of Use:</a:t>
            </a:r>
            <a:r>
              <a:rPr lang="en"/>
              <a:t> supports SQL-based queries, making data analysis simpler for DoorDash’s data team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Security:</a:t>
            </a:r>
            <a:r>
              <a:rPr lang="en"/>
              <a:t> offers strong security features like encryption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Cost-Efficiency: </a:t>
            </a:r>
            <a:r>
              <a:rPr lang="en"/>
              <a:t>only pay for resources used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Performance:</a:t>
            </a:r>
            <a:r>
              <a:rPr lang="en"/>
              <a:t> allows data to be analyzed quicker for faster decision-making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g2cf33da3f9b_0_217"/>
          <p:cNvSpPr txBox="1"/>
          <p:nvPr>
            <p:ph type="title"/>
          </p:nvPr>
        </p:nvSpPr>
        <p:spPr>
          <a:xfrm>
            <a:off x="938500" y="445025"/>
            <a:ext cx="32238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Advantages of using Snowflake for DoorDash</a:t>
            </a:r>
            <a:endParaRPr/>
          </a:p>
        </p:txBody>
      </p:sp>
      <p:cxnSp>
        <p:nvCxnSpPr>
          <p:cNvPr id="245" name="Google Shape;245;g2cf33da3f9b_0_21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46" name="Google Shape;246;g2cf33da3f9b_0_2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f33da3f9b_0_173"/>
          <p:cNvSpPr txBox="1"/>
          <p:nvPr>
            <p:ph type="title"/>
          </p:nvPr>
        </p:nvSpPr>
        <p:spPr>
          <a:xfrm>
            <a:off x="938500" y="445025"/>
            <a:ext cx="607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Comparison: Traditional Data Warehouse vs Snowflake</a:t>
            </a:r>
            <a:endParaRPr/>
          </a:p>
        </p:txBody>
      </p:sp>
      <p:cxnSp>
        <p:nvCxnSpPr>
          <p:cNvPr id="252" name="Google Shape;252;g2cf33da3f9b_0_1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53" name="Google Shape;253;g2cf33da3f9b_0_1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4" name="Google Shape;254;g2cf33da3f9b_0_173"/>
          <p:cNvGraphicFramePr/>
          <p:nvPr/>
        </p:nvGraphicFramePr>
        <p:xfrm>
          <a:off x="840650" y="157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{F08D0A8D-8945-45E0-83DB-8CC86144C9F8}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Comparison</a:t>
                      </a:r>
                      <a:endParaRPr sz="1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Traditional </a:t>
                      </a:r>
                      <a:endParaRPr sz="1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Data 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Warehouse</a:t>
                      </a:r>
                      <a:endParaRPr b="1" sz="1000"/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Snowflake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Scalability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scalability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Highly scalable storage and processing based on demand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Handling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Struggles with various data types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Handles diverse data types from multiple sources (transactions, customer data, operational data)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Querying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Complex queries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Uses familiar SQL queries for easier data analysis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Security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security features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Advanced security features like encryption and access controls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 upfront costs and ongoing maintenance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Pay-as-you-go model, 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reduces costs 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Slower performance with large data volumes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Fast data processing and analysis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